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ittany" charset="1" panose="00000000000000000000"/>
      <p:regular r:id="rId7"/>
    </p:embeddedFont>
    <p:embeddedFont>
      <p:font typeface="Be Vietnam Medium Italics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255" t="-19772" r="-416" b="-9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67040" y="22597708"/>
            <a:ext cx="19719501" cy="19611940"/>
          </a:xfrm>
          <a:custGeom>
            <a:avLst/>
            <a:gdLst/>
            <a:ahLst/>
            <a:cxnLst/>
            <a:rect r="r" b="b" t="t" l="l"/>
            <a:pathLst>
              <a:path h="19611940" w="19719501">
                <a:moveTo>
                  <a:pt x="0" y="0"/>
                </a:moveTo>
                <a:lnTo>
                  <a:pt x="19719501" y="0"/>
                </a:lnTo>
                <a:lnTo>
                  <a:pt x="19719501" y="19611941"/>
                </a:lnTo>
                <a:lnTo>
                  <a:pt x="0" y="196119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7346850" y="-5660999"/>
            <a:ext cx="19719788" cy="19612225"/>
          </a:xfrm>
          <a:custGeom>
            <a:avLst/>
            <a:gdLst/>
            <a:ahLst/>
            <a:cxnLst/>
            <a:rect r="r" b="b" t="t" l="l"/>
            <a:pathLst>
              <a:path h="19612225" w="19719788">
                <a:moveTo>
                  <a:pt x="19719787" y="19612225"/>
                </a:moveTo>
                <a:lnTo>
                  <a:pt x="0" y="19612225"/>
                </a:lnTo>
                <a:lnTo>
                  <a:pt x="0" y="0"/>
                </a:lnTo>
                <a:lnTo>
                  <a:pt x="19719787" y="0"/>
                </a:lnTo>
                <a:lnTo>
                  <a:pt x="19719787" y="19612225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3604563">
            <a:off x="20565874" y="-645301"/>
            <a:ext cx="19719501" cy="19611940"/>
          </a:xfrm>
          <a:custGeom>
            <a:avLst/>
            <a:gdLst/>
            <a:ahLst/>
            <a:cxnLst/>
            <a:rect r="r" b="b" t="t" l="l"/>
            <a:pathLst>
              <a:path h="19611940" w="19719501">
                <a:moveTo>
                  <a:pt x="19719502" y="19611940"/>
                </a:moveTo>
                <a:lnTo>
                  <a:pt x="0" y="19611940"/>
                </a:lnTo>
                <a:lnTo>
                  <a:pt x="0" y="0"/>
                </a:lnTo>
                <a:lnTo>
                  <a:pt x="19719502" y="0"/>
                </a:lnTo>
                <a:lnTo>
                  <a:pt x="19719502" y="1961194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604563">
            <a:off x="-12853376" y="17582295"/>
            <a:ext cx="19719501" cy="19611940"/>
          </a:xfrm>
          <a:custGeom>
            <a:avLst/>
            <a:gdLst/>
            <a:ahLst/>
            <a:cxnLst/>
            <a:rect r="r" b="b" t="t" l="l"/>
            <a:pathLst>
              <a:path h="19611940" w="19719501">
                <a:moveTo>
                  <a:pt x="0" y="0"/>
                </a:moveTo>
                <a:lnTo>
                  <a:pt x="19719502" y="0"/>
                </a:lnTo>
                <a:lnTo>
                  <a:pt x="19719502" y="19611940"/>
                </a:lnTo>
                <a:lnTo>
                  <a:pt x="0" y="196119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2095266">
            <a:off x="13398959" y="2480926"/>
            <a:ext cx="8631381" cy="4181320"/>
          </a:xfrm>
          <a:custGeom>
            <a:avLst/>
            <a:gdLst/>
            <a:ahLst/>
            <a:cxnLst/>
            <a:rect r="r" b="b" t="t" l="l"/>
            <a:pathLst>
              <a:path h="4181320" w="8631381">
                <a:moveTo>
                  <a:pt x="8631381" y="0"/>
                </a:moveTo>
                <a:lnTo>
                  <a:pt x="0" y="0"/>
                </a:lnTo>
                <a:lnTo>
                  <a:pt x="0" y="4181320"/>
                </a:lnTo>
                <a:lnTo>
                  <a:pt x="8631381" y="4181320"/>
                </a:lnTo>
                <a:lnTo>
                  <a:pt x="8631381" y="0"/>
                </a:lnTo>
                <a:close/>
              </a:path>
            </a:pathLst>
          </a:custGeom>
          <a:blipFill>
            <a:blip r:embed="rId5"/>
            <a:stretch>
              <a:fillRect l="0" t="0" r="0" b="-25514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85886" y="29368275"/>
            <a:ext cx="11340247" cy="5991645"/>
          </a:xfrm>
          <a:custGeom>
            <a:avLst/>
            <a:gdLst/>
            <a:ahLst/>
            <a:cxnLst/>
            <a:rect r="r" b="b" t="t" l="l"/>
            <a:pathLst>
              <a:path h="5991645" w="11340247">
                <a:moveTo>
                  <a:pt x="0" y="0"/>
                </a:moveTo>
                <a:lnTo>
                  <a:pt x="11340247" y="0"/>
                </a:lnTo>
                <a:lnTo>
                  <a:pt x="11340247" y="5991645"/>
                </a:lnTo>
                <a:lnTo>
                  <a:pt x="0" y="5991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066" t="0" r="0" b="-255143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371273" y="11968285"/>
            <a:ext cx="14104718" cy="438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7"/>
              </a:lnSpc>
            </a:pPr>
            <a:r>
              <a:rPr lang="en-US" sz="25626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Howard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56009" y="20164671"/>
            <a:ext cx="14104718" cy="438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7"/>
              </a:lnSpc>
            </a:pPr>
            <a:r>
              <a:rPr lang="en-US" sz="25626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Rachelle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716000" y="15412713"/>
            <a:ext cx="4703091" cy="438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7"/>
              </a:lnSpc>
            </a:pPr>
            <a:r>
              <a:rPr lang="en-US" sz="25626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&amp;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63489" y="7596339"/>
            <a:ext cx="12705023" cy="2361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b="true" sz="6841" i="true" spc="2052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WELCOME TO</a:t>
            </a:r>
          </a:p>
          <a:p>
            <a:pPr algn="ctr">
              <a:lnSpc>
                <a:spcPts val="9578"/>
              </a:lnSpc>
            </a:pPr>
            <a:r>
              <a:rPr lang="en-US" b="true" sz="6841" i="true" spc="2052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THE WEDDING OF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793846" y="27245390"/>
            <a:ext cx="9844307" cy="1259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96"/>
              </a:lnSpc>
            </a:pPr>
            <a:r>
              <a:rPr lang="en-US" b="true" sz="7354" i="true" spc="1470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27.07.2027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DAGyu1tx2H8</dc:identifier>
  <dcterms:modified xsi:type="dcterms:W3CDTF">2011-08-01T06:04:30Z</dcterms:modified>
  <cp:revision>1</cp:revision>
  <dc:title>Green and Pink Floral Watercolor Welcome Wedding Poster (30 x 40 in)</dc:title>
</cp:coreProperties>
</file>